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B17E-81B5-49D9-8EBC-10BCCAD387A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C1B4-2B1C-482E-962A-F110FA228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82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5B17E-81B5-49D9-8EBC-10BCCAD387A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3C1B4-2B1C-482E-962A-F110FA228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45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Organisational tables &amp; maps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New report format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Main report overview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smtClean="0"/>
              <a:t>Perinatal</a:t>
            </a:r>
            <a:r>
              <a:rPr lang="en-GB" sz="4000" smtClean="0"/>
              <a:t> mortality in the UK: 2018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Perinatal mortality in the UK: 2018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smtClean="0"/>
              <a:t>SB, NND and extended perinatal mortality rates for the UK and by country of residence: for births in 2018</a:t>
            </a:r>
            <a:endParaRPr lang="en-GB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6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Implications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Implications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Overview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4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Perinatal mortality in the UK: 2018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Mortality rates by gestational age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Implications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5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Mortality rates by gestational age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5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smtClean="0"/>
              <a:t>Effect of deprivation on perinatal mortality</a:t>
            </a:r>
            <a:endParaRPr lang="en-GB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Effect of deprivation on SB rates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Effect of deprivation on SBs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MBRRACE-UK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Effect of deprivation on NND rates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Effect of deprivation on NNDs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4000" smtClean="0"/>
              <a:t>Implications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9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Effect of deprivation on perinatal mortality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Effect of ethnicity on perinatal mortality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Effect of ethnicity on SBs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7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Effect of ethnicity on perinatal mortality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Data for denominators and validation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1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4000" smtClean="0"/>
              <a:t>Implications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5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Effect of ethnicity on perinatal mortality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Mortality rates for Trusts and Health Boards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Mortality rates for Trusts and Health Boards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1600" smtClean="0"/>
              <a:t>Stabilised &amp; adjusted mortality rates by NHS Trust (England), Health Board (Scotland and Wales), Health and Social Care Trust (Northern Ireland), and Crown Dependency based on place of birth: United Kingdom and Crown Dependencies, for births in 2018</a:t>
            </a:r>
            <a:endParaRPr lang="en-GB" sz="1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Mortality rates for Trusts and Health Boards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1600" smtClean="0"/>
              <a:t>Stabilised &amp; adjusted mortality rates </a:t>
            </a:r>
            <a:r>
              <a:rPr lang="en-GB" sz="1600" u="sng" smtClean="0"/>
              <a:t>excluding congenital anomalies </a:t>
            </a:r>
            <a:r>
              <a:rPr lang="en-GB" sz="1600" smtClean="0"/>
              <a:t>by NHS Trust (England), Health Board (Scotland and Wales), Health and Social Care Trust (Northern Ireland), and Crown Dependency based on place of birth: United Kingdom and Crown Dependencies, for births in 2018</a:t>
            </a:r>
            <a:endParaRPr lang="en-GB" sz="1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Mortality rates for Trusts and Health Boards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4000" smtClean="0"/>
              <a:t>Implications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Organisations reported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Mortality rates for Trusts and Health Boards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Mortality rates for Trusts and Health Boards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Offer of post-mortem examination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Offer of post-mortem examination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Implications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Implications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Implications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mtClean="0"/>
              <a:t>Implications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5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Offer of post-mortem examination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smtClean="0"/>
              <a:t>Types of mortality rates reported</a:t>
            </a:r>
            <a:endParaRPr lang="en-GB" altLang="en-US" sz="4000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smtClean="0"/>
              <a:t>Thank you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smtClean="0"/>
              <a:t>Thank you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smtClean="0"/>
              <a:t>Types of mortality rates reported</a:t>
            </a:r>
            <a:endParaRPr lang="en-GB" altLang="en-US" sz="4000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Comparator groups for Trusts &amp; Health Boards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Colour coding for maps and tables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Widescreen</PresentationFormat>
  <Paragraphs>50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PowerPoint Presentation</vt:lpstr>
      <vt:lpstr>Overview</vt:lpstr>
      <vt:lpstr>MBRRACE-UK</vt:lpstr>
      <vt:lpstr>Data for denominators and validation</vt:lpstr>
      <vt:lpstr>Organisations reported</vt:lpstr>
      <vt:lpstr>Types of mortality rates reported</vt:lpstr>
      <vt:lpstr>Types of mortality rates reported</vt:lpstr>
      <vt:lpstr>Comparator groups for Trusts &amp; Health Boards</vt:lpstr>
      <vt:lpstr>Colour coding for maps and tables</vt:lpstr>
      <vt:lpstr>Organisational tables &amp; maps</vt:lpstr>
      <vt:lpstr>New report format</vt:lpstr>
      <vt:lpstr>Main report overview</vt:lpstr>
      <vt:lpstr>Perinatal mortality in the UK: 2018</vt:lpstr>
      <vt:lpstr>Perinatal mortality in the UK: 2018</vt:lpstr>
      <vt:lpstr>PowerPoint Presentation</vt:lpstr>
      <vt:lpstr>PowerPoint Presentation</vt:lpstr>
      <vt:lpstr>SB, NND and extended perinatal mortality rates for the UK and by country of residence: for births in 2018</vt:lpstr>
      <vt:lpstr>Implications</vt:lpstr>
      <vt:lpstr>Implications</vt:lpstr>
      <vt:lpstr>Perinatal mortality in the UK: 2018</vt:lpstr>
      <vt:lpstr>Mortality rates by gestational age</vt:lpstr>
      <vt:lpstr>PowerPoint Presentation</vt:lpstr>
      <vt:lpstr>PowerPoint Presentation</vt:lpstr>
      <vt:lpstr>PowerPoint Presentation</vt:lpstr>
      <vt:lpstr>Implications</vt:lpstr>
      <vt:lpstr>Mortality rates by gestational age</vt:lpstr>
      <vt:lpstr>Effect of deprivation on perinatal mortality</vt:lpstr>
      <vt:lpstr>Effect of deprivation on SB rates</vt:lpstr>
      <vt:lpstr>Effect of deprivation on SBs</vt:lpstr>
      <vt:lpstr>PowerPoint Presentation</vt:lpstr>
      <vt:lpstr>Effect of deprivation on NND rates</vt:lpstr>
      <vt:lpstr>Effect of deprivation on NNDs</vt:lpstr>
      <vt:lpstr>PowerPoint Presentation</vt:lpstr>
      <vt:lpstr>Implications</vt:lpstr>
      <vt:lpstr>Effect of deprivation on perinatal mortality</vt:lpstr>
      <vt:lpstr>Effect of ethnicity on perinatal mortality</vt:lpstr>
      <vt:lpstr>Effect of ethnicity on SBs</vt:lpstr>
      <vt:lpstr>PowerPoint Presentation</vt:lpstr>
      <vt:lpstr>Effect of ethnicity on perinatal mortality</vt:lpstr>
      <vt:lpstr>PowerPoint Presentation</vt:lpstr>
      <vt:lpstr>Implications</vt:lpstr>
      <vt:lpstr>Effect of ethnicity on perinatal mortality</vt:lpstr>
      <vt:lpstr>Mortality rates for Trusts and Health Boards</vt:lpstr>
      <vt:lpstr>Mortality rates for Trusts and Health Boards</vt:lpstr>
      <vt:lpstr>Stabilised &amp; adjusted mortality rates by NHS Trust (England), Health Board (Scotland and Wales), Health and Social Care Trust (Northern Ireland), and Crown Dependency based on place of birth: United Kingdom and Crown Dependencies, for births in 2018</vt:lpstr>
      <vt:lpstr>Mortality rates for Trusts and Health Boards</vt:lpstr>
      <vt:lpstr>Stabilised &amp; adjusted mortality rates excluding congenital anomalies by NHS Trust (England), Health Board (Scotland and Wales), Health and Social Care Trust (Northern Ireland), and Crown Dependency based on place of birth: United Kingdom and Crown Dependencies, for births in 2018</vt:lpstr>
      <vt:lpstr>Mortality rates for Trusts and Health Boards</vt:lpstr>
      <vt:lpstr>Implications</vt:lpstr>
      <vt:lpstr>Mortality rates for Trusts and Health Boards</vt:lpstr>
      <vt:lpstr>Mortality rates for Trusts and Health Boards</vt:lpstr>
      <vt:lpstr>Offer of post-mortem examination</vt:lpstr>
      <vt:lpstr>PowerPoint Presentation</vt:lpstr>
      <vt:lpstr>Offer of post-mortem examination</vt:lpstr>
      <vt:lpstr>Implications</vt:lpstr>
      <vt:lpstr>Implications</vt:lpstr>
      <vt:lpstr>Implications</vt:lpstr>
      <vt:lpstr>Implications</vt:lpstr>
      <vt:lpstr>Offer of post-mortem examination</vt:lpstr>
      <vt:lpstr>Thank you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Kurinczuk</dc:creator>
  <cp:lastModifiedBy>Jenny Kurinczuk</cp:lastModifiedBy>
  <cp:revision>1</cp:revision>
  <dcterms:created xsi:type="dcterms:W3CDTF">2020-12-09T15:36:31Z</dcterms:created>
  <dcterms:modified xsi:type="dcterms:W3CDTF">2020-12-09T15:36:31Z</dcterms:modified>
</cp:coreProperties>
</file>